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4" roundtripDataSignature="AMtx7mgrG/Ml3wAzOUYbywBlInh+IScT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ee66a4c4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5ee66a4c4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ee66a4c4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5ee66a4c4a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eea85df7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5eea85df76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db20041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5db200418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ol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ol i text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ol vertical i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ol i objecte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çalera de la secció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cte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omés títo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ingut amb l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tge amb l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4.jpg"/><Relationship Id="rId5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35.jp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23.png"/><Relationship Id="rId13" Type="http://schemas.openxmlformats.org/officeDocument/2006/relationships/image" Target="../media/image24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7" Type="http://schemas.openxmlformats.org/officeDocument/2006/relationships/image" Target="../media/image27.jpg"/><Relationship Id="rId8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28.png"/><Relationship Id="rId9" Type="http://schemas.openxmlformats.org/officeDocument/2006/relationships/image" Target="../media/image15.png"/><Relationship Id="rId5" Type="http://schemas.openxmlformats.org/officeDocument/2006/relationships/image" Target="../media/image31.jpg"/><Relationship Id="rId6" Type="http://schemas.openxmlformats.org/officeDocument/2006/relationships/image" Target="../media/image8.png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1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Relationship Id="rId7" Type="http://schemas.openxmlformats.org/officeDocument/2006/relationships/image" Target="../media/image36.png"/><Relationship Id="rId8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3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Encapçalament Simposi.JPG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88640"/>
            <a:ext cx="4260155" cy="82526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>
            <p:ph type="ctrTitle"/>
          </p:nvPr>
        </p:nvSpPr>
        <p:spPr>
          <a:xfrm>
            <a:off x="685800" y="2970849"/>
            <a:ext cx="77724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ca-ES" sz="3959">
                <a:latin typeface="Arial"/>
                <a:ea typeface="Arial"/>
                <a:cs typeface="Arial"/>
                <a:sym typeface="Arial"/>
              </a:rPr>
              <a:t>Jesuïtes Educació </a:t>
            </a:r>
            <a:r>
              <a:rPr lang="ca-ES" sz="3959">
                <a:latin typeface="Arial"/>
                <a:ea typeface="Arial"/>
                <a:cs typeface="Arial"/>
                <a:sym typeface="Arial"/>
              </a:rPr>
              <a:t>/Jesuïtes Bellvitge - C.E.Joan XXIII </a:t>
            </a:r>
            <a:endParaRPr sz="3959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t/>
            </a:r>
            <a:endParaRPr sz="3959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ca-ES" sz="3959">
                <a:latin typeface="Arial"/>
                <a:ea typeface="Arial"/>
                <a:cs typeface="Arial"/>
                <a:sym typeface="Arial"/>
              </a:rPr>
              <a:t>Petjada verda</a:t>
            </a:r>
            <a:br>
              <a:rPr lang="ca-ES" sz="3959">
                <a:latin typeface="Arial"/>
                <a:ea typeface="Arial"/>
                <a:cs typeface="Arial"/>
                <a:sym typeface="Arial"/>
              </a:rPr>
            </a:br>
            <a:r>
              <a:rPr lang="ca-ES" sz="3959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ca-ES" sz="3959">
                <a:latin typeface="Arial"/>
                <a:ea typeface="Arial"/>
                <a:cs typeface="Arial"/>
                <a:sym typeface="Arial"/>
              </a:rPr>
            </a:br>
            <a:br>
              <a:rPr lang="ca-ES" sz="3959"/>
            </a:br>
            <a:endParaRPr sz="3959"/>
          </a:p>
        </p:txBody>
      </p:sp>
      <p:pic>
        <p:nvPicPr>
          <p:cNvPr id="86" name="Google Shape;8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0425" y="4486375"/>
            <a:ext cx="2250301" cy="225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0" y="4769887"/>
            <a:ext cx="4260175" cy="1832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Logotip Simposi (2).jpg" id="92" name="Google Shape;92;g5ee66a4c4a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382" y="0"/>
            <a:ext cx="1523255" cy="124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5ee66a4c4a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2399" y="855775"/>
            <a:ext cx="4591775" cy="45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5ee66a4c4a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2100" y="5670775"/>
            <a:ext cx="812350" cy="80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5ee66a4c4a_0_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1900" y="5637900"/>
            <a:ext cx="812350" cy="8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5ee66a4c4a_0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6596" y="5637897"/>
            <a:ext cx="812350" cy="81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Logotip Simposi (2).jpg" id="101" name="Google Shape;101;g5ee66a4c4a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382" y="0"/>
            <a:ext cx="1523255" cy="124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5ee66a4c4a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4250" y="2542300"/>
            <a:ext cx="2055500" cy="18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5ee66a4c4a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8288" y="292475"/>
            <a:ext cx="1654650" cy="19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5ee66a4c4a_0_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4950" y="2436213"/>
            <a:ext cx="1985551" cy="198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5ee66a4c4a_0_40"/>
          <p:cNvPicPr preferRelativeResize="0"/>
          <p:nvPr/>
        </p:nvPicPr>
        <p:blipFill rotWithShape="1">
          <a:blip r:embed="rId7">
            <a:alphaModFix/>
          </a:blip>
          <a:srcRect b="14728" l="6078" r="24458" t="32651"/>
          <a:stretch/>
        </p:blipFill>
        <p:spPr>
          <a:xfrm>
            <a:off x="1149625" y="4579950"/>
            <a:ext cx="1985550" cy="200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5ee66a4c4a_0_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1213" y="4548563"/>
            <a:ext cx="1654650" cy="206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5ee66a4c4a_0_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45088" y="4589925"/>
            <a:ext cx="1985549" cy="198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5ee66a4c4a_0_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939" y="292478"/>
            <a:ext cx="1985550" cy="198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5ee66a4c4a_0_40"/>
          <p:cNvPicPr preferRelativeResize="0"/>
          <p:nvPr/>
        </p:nvPicPr>
        <p:blipFill rotWithShape="1">
          <a:blip r:embed="rId11">
            <a:alphaModFix/>
          </a:blip>
          <a:srcRect b="0" l="9700" r="2116" t="9288"/>
          <a:stretch/>
        </p:blipFill>
        <p:spPr>
          <a:xfrm>
            <a:off x="5667375" y="3295650"/>
            <a:ext cx="1117524" cy="11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5ee66a4c4a_0_40"/>
          <p:cNvPicPr preferRelativeResize="0"/>
          <p:nvPr/>
        </p:nvPicPr>
        <p:blipFill rotWithShape="1">
          <a:blip r:embed="rId12">
            <a:alphaModFix/>
          </a:blip>
          <a:srcRect b="33058" l="25899" r="28781" t="29813"/>
          <a:stretch/>
        </p:blipFill>
        <p:spPr>
          <a:xfrm>
            <a:off x="6424225" y="2542288"/>
            <a:ext cx="1200150" cy="9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5ee66a4c4a_0_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99750" y="292475"/>
            <a:ext cx="1876225" cy="19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Logotip Simposi (2).jpg" id="116" name="Google Shape;1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382" y="0"/>
            <a:ext cx="1523255" cy="124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8550" y="1575562"/>
            <a:ext cx="3706876" cy="370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1691" y="2035613"/>
            <a:ext cx="4300599" cy="27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3238" y="20002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3527" y="514114"/>
            <a:ext cx="2116910" cy="211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0769" y="4044737"/>
            <a:ext cx="2599375" cy="17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6638" y="3795114"/>
            <a:ext cx="1700137" cy="2125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Logotip Simposi (2).jpg"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382" y="0"/>
            <a:ext cx="1523255" cy="12453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683568" y="908720"/>
            <a:ext cx="6940814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900" y="2304664"/>
            <a:ext cx="2362200" cy="224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575" y="908725"/>
            <a:ext cx="2306262" cy="124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8200" y="767975"/>
            <a:ext cx="1751000" cy="17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6362" y="4245425"/>
            <a:ext cx="2811264" cy="194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938" y="1027788"/>
            <a:ext cx="7208124" cy="480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Logotip Simposi (2).jpg" id="138" name="Google Shape;1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382" y="0"/>
            <a:ext cx="1523255" cy="124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625" y="1454675"/>
            <a:ext cx="3493050" cy="39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8800" y="1454675"/>
            <a:ext cx="3493050" cy="394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2998" y="946325"/>
            <a:ext cx="6298001" cy="496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Logotip Simposi (2).jpg" id="146" name="Google Shape;146;g5eea85df76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382" y="0"/>
            <a:ext cx="1523255" cy="124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5eea85df76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6975" y="1998324"/>
            <a:ext cx="3069925" cy="306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5eea85df76_0_1"/>
          <p:cNvSpPr txBox="1"/>
          <p:nvPr/>
        </p:nvSpPr>
        <p:spPr>
          <a:xfrm>
            <a:off x="1734850" y="1462400"/>
            <a:ext cx="1869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000">
                <a:latin typeface="Calibri"/>
                <a:ea typeface="Calibri"/>
                <a:cs typeface="Calibri"/>
                <a:sym typeface="Calibri"/>
              </a:rPr>
              <a:t>Població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5eea85df76_0_1"/>
          <p:cNvSpPr txBox="1"/>
          <p:nvPr/>
        </p:nvSpPr>
        <p:spPr>
          <a:xfrm>
            <a:off x="5646450" y="3667300"/>
            <a:ext cx="1869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000">
                <a:latin typeface="Calibri"/>
                <a:ea typeface="Calibri"/>
                <a:cs typeface="Calibri"/>
                <a:sym typeface="Calibri"/>
              </a:rPr>
              <a:t>Agents rurals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5eea85df76_0_1"/>
          <p:cNvSpPr txBox="1"/>
          <p:nvPr/>
        </p:nvSpPr>
        <p:spPr>
          <a:xfrm>
            <a:off x="4943954" y="1407150"/>
            <a:ext cx="24285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000">
                <a:latin typeface="Calibri"/>
                <a:ea typeface="Calibri"/>
                <a:cs typeface="Calibri"/>
                <a:sym typeface="Calibri"/>
              </a:rPr>
              <a:t>Ajuntaments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5eea85df76_0_1"/>
          <p:cNvSpPr txBox="1"/>
          <p:nvPr/>
        </p:nvSpPr>
        <p:spPr>
          <a:xfrm>
            <a:off x="712975" y="3596300"/>
            <a:ext cx="2094000" cy="12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000">
                <a:latin typeface="Calibri"/>
                <a:ea typeface="Calibri"/>
                <a:cs typeface="Calibri"/>
                <a:sym typeface="Calibri"/>
              </a:rPr>
              <a:t>Serveis de neteja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5eea85df76_0_1"/>
          <p:cNvSpPr txBox="1"/>
          <p:nvPr/>
        </p:nvSpPr>
        <p:spPr>
          <a:xfrm>
            <a:off x="3162987" y="4951175"/>
            <a:ext cx="2094000" cy="12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000">
                <a:latin typeface="Calibri"/>
                <a:ea typeface="Calibri"/>
                <a:cs typeface="Calibri"/>
                <a:sym typeface="Calibri"/>
              </a:rPr>
              <a:t>Parcs naturals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5eea85df76_0_1"/>
          <p:cNvSpPr/>
          <p:nvPr/>
        </p:nvSpPr>
        <p:spPr>
          <a:xfrm>
            <a:off x="3328650" y="1515900"/>
            <a:ext cx="1523400" cy="20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5eea85df76_0_1"/>
          <p:cNvSpPr/>
          <p:nvPr/>
        </p:nvSpPr>
        <p:spPr>
          <a:xfrm rot="3647386">
            <a:off x="5680051" y="2848554"/>
            <a:ext cx="1523312" cy="207088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5eea85df76_0_1"/>
          <p:cNvSpPr/>
          <p:nvPr/>
        </p:nvSpPr>
        <p:spPr>
          <a:xfrm rot="-3537879">
            <a:off x="1367146" y="2768624"/>
            <a:ext cx="1523372" cy="20723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5eea85df76_0_1"/>
          <p:cNvSpPr/>
          <p:nvPr/>
        </p:nvSpPr>
        <p:spPr>
          <a:xfrm rot="-2879610">
            <a:off x="4951810" y="5191936"/>
            <a:ext cx="1523277" cy="207111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5eea85df76_0_1"/>
          <p:cNvSpPr/>
          <p:nvPr/>
        </p:nvSpPr>
        <p:spPr>
          <a:xfrm rot="3174943">
            <a:off x="1907791" y="5191952"/>
            <a:ext cx="1523411" cy="207121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atetls\AppData\Local\Microsoft\Windows\INetCache\Content.Outlook\KFX102LW\Logotip Simposi (2).jpg" id="162" name="Google Shape;162;g5db200418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382" y="0"/>
            <a:ext cx="1523255" cy="124536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5db2004189_0_0"/>
          <p:cNvSpPr txBox="1"/>
          <p:nvPr/>
        </p:nvSpPr>
        <p:spPr>
          <a:xfrm>
            <a:off x="683575" y="908728"/>
            <a:ext cx="66930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vull marxar sense dir que</a:t>
            </a:r>
            <a:r>
              <a:rPr lang="ca-ES" sz="2800">
                <a:solidFill>
                  <a:schemeClr val="dk1"/>
                </a:solidFill>
              </a:rPr>
              <a:t>…</a:t>
            </a:r>
            <a:r>
              <a:rPr lang="ca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g5db200418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9313" y="1677638"/>
            <a:ext cx="2152475" cy="21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5db200418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2648" y="1818612"/>
            <a:ext cx="2643200" cy="18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5db2004189_0_0"/>
          <p:cNvPicPr preferRelativeResize="0"/>
          <p:nvPr/>
        </p:nvPicPr>
        <p:blipFill rotWithShape="1">
          <a:blip r:embed="rId6">
            <a:alphaModFix/>
          </a:blip>
          <a:srcRect b="8068" l="25383" r="25971" t="8493"/>
          <a:stretch/>
        </p:blipFill>
        <p:spPr>
          <a:xfrm>
            <a:off x="1522150" y="4219598"/>
            <a:ext cx="2066799" cy="19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5db2004189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1323" y="4114800"/>
            <a:ext cx="326305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l'Office">
  <a:themeElements>
    <a:clrScheme name="Oficina">
      <a:dk1>
        <a:srgbClr val="000000"/>
      </a:dk1>
      <a:lt1>
        <a:srgbClr val="FFFFFF"/>
      </a:lt1>
      <a:dk2>
        <a:srgbClr val="88888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2019-07-03T07:39:03Z</dcterms:created>
  <dc:creator>batetls</dc:creator>
</cp:coreProperties>
</file>